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June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June 16,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03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453" y="3037691"/>
            <a:ext cx="2695658" cy="35942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749511" y="1755678"/>
            <a:ext cx="5648623" cy="998223"/>
          </a:xfrm>
        </p:spPr>
        <p:txBody>
          <a:bodyPr/>
          <a:lstStyle/>
          <a:p>
            <a:r>
              <a:rPr lang="en-US" dirty="0" smtClean="0"/>
              <a:t>WE NEED YOUR HELP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130195" y="2332013"/>
            <a:ext cx="6511131" cy="418235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THEY NEED YOUR HELP</a:t>
            </a:r>
            <a:endParaRPr lang="en-US" sz="3200" b="1" dirty="0"/>
          </a:p>
        </p:txBody>
      </p:sp>
      <p:pic>
        <p:nvPicPr>
          <p:cNvPr id="6" name="Picture 5" descr="IMG_03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930" y="1157170"/>
            <a:ext cx="2277469" cy="3036625"/>
          </a:xfrm>
          <a:prstGeom prst="rect">
            <a:avLst/>
          </a:prstGeom>
        </p:spPr>
      </p:pic>
      <p:pic>
        <p:nvPicPr>
          <p:cNvPr id="8" name="Picture 7" descr="IMG_03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6" y="247464"/>
            <a:ext cx="2997073" cy="22478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3304" y="5762114"/>
            <a:ext cx="3577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THANK YOU     </a:t>
            </a:r>
            <a:endParaRPr lang="en-US" sz="4000" b="1" dirty="0"/>
          </a:p>
        </p:txBody>
      </p:sp>
      <p:pic>
        <p:nvPicPr>
          <p:cNvPr id="10" name="Picture 9" descr="IMG_034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693" y="247464"/>
            <a:ext cx="1910889" cy="143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175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3</TotalTime>
  <Words>10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WE NEED YOUR HELP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NEED YOUR HELP</dc:title>
  <dc:creator>Glasshouse Country Christian College</dc:creator>
  <cp:lastModifiedBy>Glasshouse Country Christian College</cp:lastModifiedBy>
  <cp:revision>1</cp:revision>
  <dcterms:created xsi:type="dcterms:W3CDTF">2013-06-16T04:45:16Z</dcterms:created>
  <dcterms:modified xsi:type="dcterms:W3CDTF">2013-06-16T04:48:56Z</dcterms:modified>
</cp:coreProperties>
</file>